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0349428"/>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08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жаңбыр, найзағай, бұршақ. Батыс, оңтүстік-батыстан жел соғады, күші 7-12, күндіз екпіні 15 м/с. Ауа температурасы түнде 12-14, күндіз 25-27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09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08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дауыл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12-14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687748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28253</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5287</cp:revision>
  <cp:lastPrinted>2021-07-01T07:38:07Z</cp:lastPrinted>
  <dcterms:created xsi:type="dcterms:W3CDTF">2018-03-27T06:03:00Z</dcterms:created>
  <dcterms:modified xsi:type="dcterms:W3CDTF">2026-05-07T08:31:32Z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